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260" r:id="rId2"/>
    <p:sldId id="294" r:id="rId3"/>
    <p:sldId id="299" r:id="rId4"/>
    <p:sldId id="296" r:id="rId5"/>
    <p:sldId id="272" r:id="rId6"/>
    <p:sldId id="303" r:id="rId7"/>
    <p:sldId id="298" r:id="rId8"/>
    <p:sldId id="304" r:id="rId9"/>
    <p:sldId id="305" r:id="rId10"/>
    <p:sldId id="295" r:id="rId11"/>
  </p:sldIdLst>
  <p:sldSz cx="9906000" cy="6858000" type="A4"/>
  <p:notesSz cx="9240838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4" orient="horz" pos="3456" userDrawn="1">
          <p15:clr>
            <a:srgbClr val="A4A3A4"/>
          </p15:clr>
        </p15:guide>
        <p15:guide id="5" pos="273" userDrawn="1">
          <p15:clr>
            <a:srgbClr val="A4A3A4"/>
          </p15:clr>
        </p15:guide>
        <p15:guide id="6" pos="5967" userDrawn="1">
          <p15:clr>
            <a:srgbClr val="A4A3A4"/>
          </p15:clr>
        </p15:guide>
        <p15:guide id="7" orient="horz" pos="2688" userDrawn="1">
          <p15:clr>
            <a:srgbClr val="A4A3A4"/>
          </p15:clr>
        </p15:guide>
        <p15:guide id="8" pos="2691" userDrawn="1">
          <p15:clr>
            <a:srgbClr val="A4A3A4"/>
          </p15:clr>
        </p15:guide>
        <p15:guide id="9" pos="4329" userDrawn="1">
          <p15:clr>
            <a:srgbClr val="A4A3A4"/>
          </p15:clr>
        </p15:guide>
        <p15:guide id="10" pos="4407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  <p15:guide id="12" orient="horz" pos="2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111" d="100"/>
          <a:sy n="111" d="100"/>
        </p:scale>
        <p:origin x="1212" y="96"/>
      </p:cViewPr>
      <p:guideLst>
        <p:guide pos="3120"/>
        <p:guide orient="horz" pos="864"/>
        <p:guide orient="horz" pos="3456"/>
        <p:guide pos="273"/>
        <p:guide pos="5967"/>
        <p:guide orient="horz" pos="2688"/>
        <p:guide pos="2691"/>
        <p:guide pos="4329"/>
        <p:guide pos="4407"/>
        <p:guide orient="horz" pos="2160"/>
        <p:guide orient="horz" pos="2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5163" cy="349140"/>
          </a:xfrm>
          <a:prstGeom prst="rect">
            <a:avLst/>
          </a:prstGeom>
        </p:spPr>
        <p:txBody>
          <a:bodyPr vert="horz" lIns="90672" tIns="45336" rIns="90672" bIns="453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3500" y="2"/>
            <a:ext cx="4005161" cy="349140"/>
          </a:xfrm>
          <a:prstGeom prst="rect">
            <a:avLst/>
          </a:prstGeom>
        </p:spPr>
        <p:txBody>
          <a:bodyPr vert="horz" lIns="90672" tIns="45336" rIns="90672" bIns="45336" rtlCol="0"/>
          <a:lstStyle>
            <a:lvl1pPr algn="r">
              <a:defRPr sz="1200"/>
            </a:lvl1pPr>
          </a:lstStyle>
          <a:p>
            <a:fld id="{6A54AFD5-F2F8-4F73-94A0-BD520019A32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69950"/>
            <a:ext cx="3389312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2" tIns="45336" rIns="90672" bIns="453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431" y="3347051"/>
            <a:ext cx="7393977" cy="2738292"/>
          </a:xfrm>
          <a:prstGeom prst="rect">
            <a:avLst/>
          </a:prstGeom>
        </p:spPr>
        <p:txBody>
          <a:bodyPr vert="horz" lIns="90672" tIns="45336" rIns="90672" bIns="4533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5698"/>
            <a:ext cx="4005163" cy="349140"/>
          </a:xfrm>
          <a:prstGeom prst="rect">
            <a:avLst/>
          </a:prstGeom>
        </p:spPr>
        <p:txBody>
          <a:bodyPr vert="horz" lIns="90672" tIns="45336" rIns="90672" bIns="453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3500" y="6605698"/>
            <a:ext cx="4005161" cy="349140"/>
          </a:xfrm>
          <a:prstGeom prst="rect">
            <a:avLst/>
          </a:prstGeom>
        </p:spPr>
        <p:txBody>
          <a:bodyPr vert="horz" lIns="90672" tIns="45336" rIns="90672" bIns="45336" rtlCol="0" anchor="b"/>
          <a:lstStyle>
            <a:lvl1pPr algn="r">
              <a:defRPr sz="1200"/>
            </a:lvl1pPr>
          </a:lstStyle>
          <a:p>
            <a:fld id="{A1037F39-A3CA-4F42-BF1B-3D60A2FF0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69950"/>
            <a:ext cx="3389312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7F39-A3CA-4F42-BF1B-3D60A2FF00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69950"/>
            <a:ext cx="3389312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7F39-A3CA-4F42-BF1B-3D60A2FF00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9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69950"/>
            <a:ext cx="3389312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7F39-A3CA-4F42-BF1B-3D60A2FF00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9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69950"/>
            <a:ext cx="3389312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7F39-A3CA-4F42-BF1B-3D60A2FF00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5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69950"/>
            <a:ext cx="3389312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7F39-A3CA-4F42-BF1B-3D60A2FF00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9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69950"/>
            <a:ext cx="3389312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7F39-A3CA-4F42-BF1B-3D60A2FF00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69950"/>
            <a:ext cx="3389312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7F39-A3CA-4F42-BF1B-3D60A2FF00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0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9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41932B-AD25-4DB2-B02A-7FD0D782AD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2260" y="2961216"/>
            <a:ext cx="7290195" cy="3856568"/>
          </a:xfrm>
          <a:custGeom>
            <a:avLst/>
            <a:gdLst>
              <a:gd name="connsiteX0" fmla="*/ 4362448 w 6729411"/>
              <a:gd name="connsiteY0" fmla="*/ 2201863 h 2892426"/>
              <a:gd name="connsiteX1" fmla="*/ 4737098 w 6729411"/>
              <a:gd name="connsiteY1" fmla="*/ 2892426 h 2892426"/>
              <a:gd name="connsiteX2" fmla="*/ 3987798 w 6729411"/>
              <a:gd name="connsiteY2" fmla="*/ 2892426 h 2892426"/>
              <a:gd name="connsiteX3" fmla="*/ 3565523 w 6729411"/>
              <a:gd name="connsiteY3" fmla="*/ 2201863 h 2892426"/>
              <a:gd name="connsiteX4" fmla="*/ 3940173 w 6729411"/>
              <a:gd name="connsiteY4" fmla="*/ 2892426 h 2892426"/>
              <a:gd name="connsiteX5" fmla="*/ 3190873 w 6729411"/>
              <a:gd name="connsiteY5" fmla="*/ 2892426 h 2892426"/>
              <a:gd name="connsiteX6" fmla="*/ 2768598 w 6729411"/>
              <a:gd name="connsiteY6" fmla="*/ 2201863 h 2892426"/>
              <a:gd name="connsiteX7" fmla="*/ 3141660 w 6729411"/>
              <a:gd name="connsiteY7" fmla="*/ 2892426 h 2892426"/>
              <a:gd name="connsiteX8" fmla="*/ 2392360 w 6729411"/>
              <a:gd name="connsiteY8" fmla="*/ 2892426 h 2892426"/>
              <a:gd name="connsiteX9" fmla="*/ 374651 w 6729411"/>
              <a:gd name="connsiteY9" fmla="*/ 2201863 h 2892426"/>
              <a:gd name="connsiteX10" fmla="*/ 750889 w 6729411"/>
              <a:gd name="connsiteY10" fmla="*/ 2892426 h 2892426"/>
              <a:gd name="connsiteX11" fmla="*/ 0 w 6729411"/>
              <a:gd name="connsiteY11" fmla="*/ 2892426 h 2892426"/>
              <a:gd name="connsiteX12" fmla="*/ 4386260 w 6729411"/>
              <a:gd name="connsiteY12" fmla="*/ 2187575 h 2892426"/>
              <a:gd name="connsiteX13" fmla="*/ 5135560 w 6729411"/>
              <a:gd name="connsiteY13" fmla="*/ 2187575 h 2892426"/>
              <a:gd name="connsiteX14" fmla="*/ 4760910 w 6729411"/>
              <a:gd name="connsiteY14" fmla="*/ 2876550 h 2892426"/>
              <a:gd name="connsiteX15" fmla="*/ 3589335 w 6729411"/>
              <a:gd name="connsiteY15" fmla="*/ 2187575 h 2892426"/>
              <a:gd name="connsiteX16" fmla="*/ 4338635 w 6729411"/>
              <a:gd name="connsiteY16" fmla="*/ 2187575 h 2892426"/>
              <a:gd name="connsiteX17" fmla="*/ 3963985 w 6729411"/>
              <a:gd name="connsiteY17" fmla="*/ 2876550 h 2892426"/>
              <a:gd name="connsiteX18" fmla="*/ 2792410 w 6729411"/>
              <a:gd name="connsiteY18" fmla="*/ 2187575 h 2892426"/>
              <a:gd name="connsiteX19" fmla="*/ 3541710 w 6729411"/>
              <a:gd name="connsiteY19" fmla="*/ 2187575 h 2892426"/>
              <a:gd name="connsiteX20" fmla="*/ 3167061 w 6729411"/>
              <a:gd name="connsiteY20" fmla="*/ 2876550 h 2892426"/>
              <a:gd name="connsiteX21" fmla="*/ 1993899 w 6729411"/>
              <a:gd name="connsiteY21" fmla="*/ 2187575 h 2892426"/>
              <a:gd name="connsiteX22" fmla="*/ 2743199 w 6729411"/>
              <a:gd name="connsiteY22" fmla="*/ 2187575 h 2892426"/>
              <a:gd name="connsiteX23" fmla="*/ 2368548 w 6729411"/>
              <a:gd name="connsiteY23" fmla="*/ 2876550 h 2892426"/>
              <a:gd name="connsiteX24" fmla="*/ 398463 w 6729411"/>
              <a:gd name="connsiteY24" fmla="*/ 2187575 h 2892426"/>
              <a:gd name="connsiteX25" fmla="*/ 1149351 w 6729411"/>
              <a:gd name="connsiteY25" fmla="*/ 2187575 h 2892426"/>
              <a:gd name="connsiteX26" fmla="*/ 774700 w 6729411"/>
              <a:gd name="connsiteY26" fmla="*/ 2876550 h 2892426"/>
              <a:gd name="connsiteX27" fmla="*/ 4760910 w 6729411"/>
              <a:gd name="connsiteY27" fmla="*/ 1468438 h 2892426"/>
              <a:gd name="connsiteX28" fmla="*/ 5135560 w 6729411"/>
              <a:gd name="connsiteY28" fmla="*/ 2159001 h 2892426"/>
              <a:gd name="connsiteX29" fmla="*/ 4386260 w 6729411"/>
              <a:gd name="connsiteY29" fmla="*/ 2159001 h 2892426"/>
              <a:gd name="connsiteX30" fmla="*/ 3963985 w 6729411"/>
              <a:gd name="connsiteY30" fmla="*/ 1468438 h 2892426"/>
              <a:gd name="connsiteX31" fmla="*/ 4338635 w 6729411"/>
              <a:gd name="connsiteY31" fmla="*/ 2159001 h 2892426"/>
              <a:gd name="connsiteX32" fmla="*/ 3589335 w 6729411"/>
              <a:gd name="connsiteY32" fmla="*/ 2159001 h 2892426"/>
              <a:gd name="connsiteX33" fmla="*/ 3167061 w 6729411"/>
              <a:gd name="connsiteY33" fmla="*/ 1468438 h 2892426"/>
              <a:gd name="connsiteX34" fmla="*/ 3541710 w 6729411"/>
              <a:gd name="connsiteY34" fmla="*/ 2159001 h 2892426"/>
              <a:gd name="connsiteX35" fmla="*/ 2792410 w 6729411"/>
              <a:gd name="connsiteY35" fmla="*/ 2159001 h 2892426"/>
              <a:gd name="connsiteX36" fmla="*/ 2368548 w 6729411"/>
              <a:gd name="connsiteY36" fmla="*/ 1468438 h 2892426"/>
              <a:gd name="connsiteX37" fmla="*/ 2743199 w 6729411"/>
              <a:gd name="connsiteY37" fmla="*/ 2159001 h 2892426"/>
              <a:gd name="connsiteX38" fmla="*/ 1993899 w 6729411"/>
              <a:gd name="connsiteY38" fmla="*/ 2159001 h 2892426"/>
              <a:gd name="connsiteX39" fmla="*/ 774700 w 6729411"/>
              <a:gd name="connsiteY39" fmla="*/ 1468438 h 2892426"/>
              <a:gd name="connsiteX40" fmla="*/ 1149351 w 6729411"/>
              <a:gd name="connsiteY40" fmla="*/ 2159001 h 2892426"/>
              <a:gd name="connsiteX41" fmla="*/ 398463 w 6729411"/>
              <a:gd name="connsiteY41" fmla="*/ 2159001 h 2892426"/>
              <a:gd name="connsiteX42" fmla="*/ 4784723 w 6729411"/>
              <a:gd name="connsiteY42" fmla="*/ 1452563 h 2892426"/>
              <a:gd name="connsiteX43" fmla="*/ 5534023 w 6729411"/>
              <a:gd name="connsiteY43" fmla="*/ 1452563 h 2892426"/>
              <a:gd name="connsiteX44" fmla="*/ 5159373 w 6729411"/>
              <a:gd name="connsiteY44" fmla="*/ 2143126 h 2892426"/>
              <a:gd name="connsiteX45" fmla="*/ 3987798 w 6729411"/>
              <a:gd name="connsiteY45" fmla="*/ 1452563 h 2892426"/>
              <a:gd name="connsiteX46" fmla="*/ 4737098 w 6729411"/>
              <a:gd name="connsiteY46" fmla="*/ 1452563 h 2892426"/>
              <a:gd name="connsiteX47" fmla="*/ 4362448 w 6729411"/>
              <a:gd name="connsiteY47" fmla="*/ 2143126 h 2892426"/>
              <a:gd name="connsiteX48" fmla="*/ 3190874 w 6729411"/>
              <a:gd name="connsiteY48" fmla="*/ 1452563 h 2892426"/>
              <a:gd name="connsiteX49" fmla="*/ 3940173 w 6729411"/>
              <a:gd name="connsiteY49" fmla="*/ 1452563 h 2892426"/>
              <a:gd name="connsiteX50" fmla="*/ 3565523 w 6729411"/>
              <a:gd name="connsiteY50" fmla="*/ 2143126 h 2892426"/>
              <a:gd name="connsiteX51" fmla="*/ 2392360 w 6729411"/>
              <a:gd name="connsiteY51" fmla="*/ 1452563 h 2892426"/>
              <a:gd name="connsiteX52" fmla="*/ 3141661 w 6729411"/>
              <a:gd name="connsiteY52" fmla="*/ 1452563 h 2892426"/>
              <a:gd name="connsiteX53" fmla="*/ 2768598 w 6729411"/>
              <a:gd name="connsiteY53" fmla="*/ 2143126 h 2892426"/>
              <a:gd name="connsiteX54" fmla="*/ 1595436 w 6729411"/>
              <a:gd name="connsiteY54" fmla="*/ 1452563 h 2892426"/>
              <a:gd name="connsiteX55" fmla="*/ 2344736 w 6729411"/>
              <a:gd name="connsiteY55" fmla="*/ 1452563 h 2892426"/>
              <a:gd name="connsiteX56" fmla="*/ 1970085 w 6729411"/>
              <a:gd name="connsiteY56" fmla="*/ 2143126 h 2892426"/>
              <a:gd name="connsiteX57" fmla="*/ 5159373 w 6729411"/>
              <a:gd name="connsiteY57" fmla="*/ 733425 h 2892426"/>
              <a:gd name="connsiteX58" fmla="*/ 5534023 w 6729411"/>
              <a:gd name="connsiteY58" fmla="*/ 1423988 h 2892426"/>
              <a:gd name="connsiteX59" fmla="*/ 4784723 w 6729411"/>
              <a:gd name="connsiteY59" fmla="*/ 1423988 h 2892426"/>
              <a:gd name="connsiteX60" fmla="*/ 4362448 w 6729411"/>
              <a:gd name="connsiteY60" fmla="*/ 733425 h 2892426"/>
              <a:gd name="connsiteX61" fmla="*/ 4737098 w 6729411"/>
              <a:gd name="connsiteY61" fmla="*/ 1423988 h 2892426"/>
              <a:gd name="connsiteX62" fmla="*/ 3987798 w 6729411"/>
              <a:gd name="connsiteY62" fmla="*/ 1423988 h 2892426"/>
              <a:gd name="connsiteX63" fmla="*/ 3565523 w 6729411"/>
              <a:gd name="connsiteY63" fmla="*/ 733425 h 2892426"/>
              <a:gd name="connsiteX64" fmla="*/ 3940173 w 6729411"/>
              <a:gd name="connsiteY64" fmla="*/ 1423988 h 2892426"/>
              <a:gd name="connsiteX65" fmla="*/ 3190874 w 6729411"/>
              <a:gd name="connsiteY65" fmla="*/ 1423988 h 2892426"/>
              <a:gd name="connsiteX66" fmla="*/ 2768599 w 6729411"/>
              <a:gd name="connsiteY66" fmla="*/ 733425 h 2892426"/>
              <a:gd name="connsiteX67" fmla="*/ 3141661 w 6729411"/>
              <a:gd name="connsiteY67" fmla="*/ 1423988 h 2892426"/>
              <a:gd name="connsiteX68" fmla="*/ 2392361 w 6729411"/>
              <a:gd name="connsiteY68" fmla="*/ 1423988 h 2892426"/>
              <a:gd name="connsiteX69" fmla="*/ 1970086 w 6729411"/>
              <a:gd name="connsiteY69" fmla="*/ 733425 h 2892426"/>
              <a:gd name="connsiteX70" fmla="*/ 2344736 w 6729411"/>
              <a:gd name="connsiteY70" fmla="*/ 1423988 h 2892426"/>
              <a:gd name="connsiteX71" fmla="*/ 1595437 w 6729411"/>
              <a:gd name="connsiteY71" fmla="*/ 1423988 h 2892426"/>
              <a:gd name="connsiteX72" fmla="*/ 1173164 w 6729411"/>
              <a:gd name="connsiteY72" fmla="*/ 733425 h 2892426"/>
              <a:gd name="connsiteX73" fmla="*/ 1547812 w 6729411"/>
              <a:gd name="connsiteY73" fmla="*/ 1423988 h 2892426"/>
              <a:gd name="connsiteX74" fmla="*/ 796925 w 6729411"/>
              <a:gd name="connsiteY74" fmla="*/ 1423988 h 2892426"/>
              <a:gd name="connsiteX75" fmla="*/ 5981698 w 6729411"/>
              <a:gd name="connsiteY75" fmla="*/ 719138 h 2892426"/>
              <a:gd name="connsiteX76" fmla="*/ 6729411 w 6729411"/>
              <a:gd name="connsiteY76" fmla="*/ 719138 h 2892426"/>
              <a:gd name="connsiteX77" fmla="*/ 6356348 w 6729411"/>
              <a:gd name="connsiteY77" fmla="*/ 1408113 h 2892426"/>
              <a:gd name="connsiteX78" fmla="*/ 5183185 w 6729411"/>
              <a:gd name="connsiteY78" fmla="*/ 719138 h 2892426"/>
              <a:gd name="connsiteX79" fmla="*/ 5932485 w 6729411"/>
              <a:gd name="connsiteY79" fmla="*/ 719138 h 2892426"/>
              <a:gd name="connsiteX80" fmla="*/ 5557835 w 6729411"/>
              <a:gd name="connsiteY80" fmla="*/ 1408113 h 2892426"/>
              <a:gd name="connsiteX81" fmla="*/ 4386260 w 6729411"/>
              <a:gd name="connsiteY81" fmla="*/ 719138 h 2892426"/>
              <a:gd name="connsiteX82" fmla="*/ 5135560 w 6729411"/>
              <a:gd name="connsiteY82" fmla="*/ 719138 h 2892426"/>
              <a:gd name="connsiteX83" fmla="*/ 4760910 w 6729411"/>
              <a:gd name="connsiteY83" fmla="*/ 1408113 h 2892426"/>
              <a:gd name="connsiteX84" fmla="*/ 3589335 w 6729411"/>
              <a:gd name="connsiteY84" fmla="*/ 719138 h 2892426"/>
              <a:gd name="connsiteX85" fmla="*/ 4338635 w 6729411"/>
              <a:gd name="connsiteY85" fmla="*/ 719138 h 2892426"/>
              <a:gd name="connsiteX86" fmla="*/ 3963985 w 6729411"/>
              <a:gd name="connsiteY86" fmla="*/ 1408113 h 2892426"/>
              <a:gd name="connsiteX87" fmla="*/ 2792410 w 6729411"/>
              <a:gd name="connsiteY87" fmla="*/ 719138 h 2892426"/>
              <a:gd name="connsiteX88" fmla="*/ 3541710 w 6729411"/>
              <a:gd name="connsiteY88" fmla="*/ 719138 h 2892426"/>
              <a:gd name="connsiteX89" fmla="*/ 3167061 w 6729411"/>
              <a:gd name="connsiteY89" fmla="*/ 1408113 h 2892426"/>
              <a:gd name="connsiteX90" fmla="*/ 1993899 w 6729411"/>
              <a:gd name="connsiteY90" fmla="*/ 719138 h 2892426"/>
              <a:gd name="connsiteX91" fmla="*/ 2743199 w 6729411"/>
              <a:gd name="connsiteY91" fmla="*/ 719138 h 2892426"/>
              <a:gd name="connsiteX92" fmla="*/ 2368549 w 6729411"/>
              <a:gd name="connsiteY92" fmla="*/ 1408113 h 2892426"/>
              <a:gd name="connsiteX93" fmla="*/ 1196976 w 6729411"/>
              <a:gd name="connsiteY93" fmla="*/ 719138 h 2892426"/>
              <a:gd name="connsiteX94" fmla="*/ 1946274 w 6729411"/>
              <a:gd name="connsiteY94" fmla="*/ 719138 h 2892426"/>
              <a:gd name="connsiteX95" fmla="*/ 1571625 w 6729411"/>
              <a:gd name="connsiteY95" fmla="*/ 1408113 h 2892426"/>
              <a:gd name="connsiteX96" fmla="*/ 6356348 w 6729411"/>
              <a:gd name="connsiteY96" fmla="*/ 0 h 2892426"/>
              <a:gd name="connsiteX97" fmla="*/ 6729411 w 6729411"/>
              <a:gd name="connsiteY97" fmla="*/ 690563 h 2892426"/>
              <a:gd name="connsiteX98" fmla="*/ 5981698 w 6729411"/>
              <a:gd name="connsiteY98" fmla="*/ 690563 h 289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729411" h="2892426">
                <a:moveTo>
                  <a:pt x="4362448" y="2201863"/>
                </a:moveTo>
                <a:lnTo>
                  <a:pt x="4737098" y="2892426"/>
                </a:lnTo>
                <a:lnTo>
                  <a:pt x="3987798" y="2892426"/>
                </a:lnTo>
                <a:close/>
                <a:moveTo>
                  <a:pt x="3565523" y="2201863"/>
                </a:moveTo>
                <a:lnTo>
                  <a:pt x="3940173" y="2892426"/>
                </a:lnTo>
                <a:lnTo>
                  <a:pt x="3190873" y="2892426"/>
                </a:lnTo>
                <a:close/>
                <a:moveTo>
                  <a:pt x="2768598" y="2201863"/>
                </a:moveTo>
                <a:lnTo>
                  <a:pt x="3141660" y="2892426"/>
                </a:lnTo>
                <a:lnTo>
                  <a:pt x="2392360" y="2892426"/>
                </a:lnTo>
                <a:close/>
                <a:moveTo>
                  <a:pt x="374651" y="2201863"/>
                </a:moveTo>
                <a:lnTo>
                  <a:pt x="750889" y="2892426"/>
                </a:lnTo>
                <a:lnTo>
                  <a:pt x="0" y="2892426"/>
                </a:lnTo>
                <a:close/>
                <a:moveTo>
                  <a:pt x="4386260" y="2187575"/>
                </a:moveTo>
                <a:lnTo>
                  <a:pt x="5135560" y="2187575"/>
                </a:lnTo>
                <a:lnTo>
                  <a:pt x="4760910" y="2876550"/>
                </a:lnTo>
                <a:close/>
                <a:moveTo>
                  <a:pt x="3589335" y="2187575"/>
                </a:moveTo>
                <a:lnTo>
                  <a:pt x="4338635" y="2187575"/>
                </a:lnTo>
                <a:lnTo>
                  <a:pt x="3963985" y="2876550"/>
                </a:lnTo>
                <a:close/>
                <a:moveTo>
                  <a:pt x="2792410" y="2187575"/>
                </a:moveTo>
                <a:lnTo>
                  <a:pt x="3541710" y="2187575"/>
                </a:lnTo>
                <a:lnTo>
                  <a:pt x="3167061" y="2876550"/>
                </a:lnTo>
                <a:close/>
                <a:moveTo>
                  <a:pt x="1993899" y="2187575"/>
                </a:moveTo>
                <a:lnTo>
                  <a:pt x="2743199" y="2187575"/>
                </a:lnTo>
                <a:lnTo>
                  <a:pt x="2368548" y="2876550"/>
                </a:lnTo>
                <a:close/>
                <a:moveTo>
                  <a:pt x="398463" y="2187575"/>
                </a:moveTo>
                <a:lnTo>
                  <a:pt x="1149351" y="2187575"/>
                </a:lnTo>
                <a:lnTo>
                  <a:pt x="774700" y="2876550"/>
                </a:lnTo>
                <a:close/>
                <a:moveTo>
                  <a:pt x="4760910" y="1468438"/>
                </a:moveTo>
                <a:lnTo>
                  <a:pt x="5135560" y="2159001"/>
                </a:lnTo>
                <a:lnTo>
                  <a:pt x="4386260" y="2159001"/>
                </a:lnTo>
                <a:close/>
                <a:moveTo>
                  <a:pt x="3963985" y="1468438"/>
                </a:moveTo>
                <a:lnTo>
                  <a:pt x="4338635" y="2159001"/>
                </a:lnTo>
                <a:lnTo>
                  <a:pt x="3589335" y="2159001"/>
                </a:lnTo>
                <a:close/>
                <a:moveTo>
                  <a:pt x="3167061" y="1468438"/>
                </a:moveTo>
                <a:lnTo>
                  <a:pt x="3541710" y="2159001"/>
                </a:lnTo>
                <a:lnTo>
                  <a:pt x="2792410" y="2159001"/>
                </a:lnTo>
                <a:close/>
                <a:moveTo>
                  <a:pt x="2368548" y="1468438"/>
                </a:moveTo>
                <a:lnTo>
                  <a:pt x="2743199" y="2159001"/>
                </a:lnTo>
                <a:lnTo>
                  <a:pt x="1993899" y="2159001"/>
                </a:lnTo>
                <a:close/>
                <a:moveTo>
                  <a:pt x="774700" y="1468438"/>
                </a:moveTo>
                <a:lnTo>
                  <a:pt x="1149351" y="2159001"/>
                </a:lnTo>
                <a:lnTo>
                  <a:pt x="398463" y="2159001"/>
                </a:lnTo>
                <a:close/>
                <a:moveTo>
                  <a:pt x="4784723" y="1452563"/>
                </a:moveTo>
                <a:lnTo>
                  <a:pt x="5534023" y="1452563"/>
                </a:lnTo>
                <a:lnTo>
                  <a:pt x="5159373" y="2143126"/>
                </a:lnTo>
                <a:close/>
                <a:moveTo>
                  <a:pt x="3987798" y="1452563"/>
                </a:moveTo>
                <a:lnTo>
                  <a:pt x="4737098" y="1452563"/>
                </a:lnTo>
                <a:lnTo>
                  <a:pt x="4362448" y="2143126"/>
                </a:lnTo>
                <a:close/>
                <a:moveTo>
                  <a:pt x="3190874" y="1452563"/>
                </a:moveTo>
                <a:lnTo>
                  <a:pt x="3940173" y="1452563"/>
                </a:lnTo>
                <a:lnTo>
                  <a:pt x="3565523" y="2143126"/>
                </a:lnTo>
                <a:close/>
                <a:moveTo>
                  <a:pt x="2392360" y="1452563"/>
                </a:moveTo>
                <a:lnTo>
                  <a:pt x="3141661" y="1452563"/>
                </a:lnTo>
                <a:lnTo>
                  <a:pt x="2768598" y="2143126"/>
                </a:lnTo>
                <a:close/>
                <a:moveTo>
                  <a:pt x="1595436" y="1452563"/>
                </a:moveTo>
                <a:lnTo>
                  <a:pt x="2344736" y="1452563"/>
                </a:lnTo>
                <a:lnTo>
                  <a:pt x="1970085" y="2143126"/>
                </a:lnTo>
                <a:close/>
                <a:moveTo>
                  <a:pt x="5159373" y="733425"/>
                </a:moveTo>
                <a:lnTo>
                  <a:pt x="5534023" y="1423988"/>
                </a:lnTo>
                <a:lnTo>
                  <a:pt x="4784723" y="1423988"/>
                </a:lnTo>
                <a:close/>
                <a:moveTo>
                  <a:pt x="4362448" y="733425"/>
                </a:moveTo>
                <a:lnTo>
                  <a:pt x="4737098" y="1423988"/>
                </a:lnTo>
                <a:lnTo>
                  <a:pt x="3987798" y="1423988"/>
                </a:lnTo>
                <a:close/>
                <a:moveTo>
                  <a:pt x="3565523" y="733425"/>
                </a:moveTo>
                <a:lnTo>
                  <a:pt x="3940173" y="1423988"/>
                </a:lnTo>
                <a:lnTo>
                  <a:pt x="3190874" y="1423988"/>
                </a:lnTo>
                <a:close/>
                <a:moveTo>
                  <a:pt x="2768599" y="733425"/>
                </a:moveTo>
                <a:lnTo>
                  <a:pt x="3141661" y="1423988"/>
                </a:lnTo>
                <a:lnTo>
                  <a:pt x="2392361" y="1423988"/>
                </a:lnTo>
                <a:close/>
                <a:moveTo>
                  <a:pt x="1970086" y="733425"/>
                </a:moveTo>
                <a:lnTo>
                  <a:pt x="2344736" y="1423988"/>
                </a:lnTo>
                <a:lnTo>
                  <a:pt x="1595437" y="1423988"/>
                </a:lnTo>
                <a:close/>
                <a:moveTo>
                  <a:pt x="1173164" y="733425"/>
                </a:moveTo>
                <a:lnTo>
                  <a:pt x="1547812" y="1423988"/>
                </a:lnTo>
                <a:lnTo>
                  <a:pt x="796925" y="1423988"/>
                </a:lnTo>
                <a:close/>
                <a:moveTo>
                  <a:pt x="5981698" y="719138"/>
                </a:moveTo>
                <a:lnTo>
                  <a:pt x="6729411" y="719138"/>
                </a:lnTo>
                <a:lnTo>
                  <a:pt x="6356348" y="1408113"/>
                </a:lnTo>
                <a:close/>
                <a:moveTo>
                  <a:pt x="5183185" y="719138"/>
                </a:moveTo>
                <a:lnTo>
                  <a:pt x="5932485" y="719138"/>
                </a:lnTo>
                <a:lnTo>
                  <a:pt x="5557835" y="1408113"/>
                </a:lnTo>
                <a:close/>
                <a:moveTo>
                  <a:pt x="4386260" y="719138"/>
                </a:moveTo>
                <a:lnTo>
                  <a:pt x="5135560" y="719138"/>
                </a:lnTo>
                <a:lnTo>
                  <a:pt x="4760910" y="1408113"/>
                </a:lnTo>
                <a:close/>
                <a:moveTo>
                  <a:pt x="3589335" y="719138"/>
                </a:moveTo>
                <a:lnTo>
                  <a:pt x="4338635" y="719138"/>
                </a:lnTo>
                <a:lnTo>
                  <a:pt x="3963985" y="1408113"/>
                </a:lnTo>
                <a:close/>
                <a:moveTo>
                  <a:pt x="2792410" y="719138"/>
                </a:moveTo>
                <a:lnTo>
                  <a:pt x="3541710" y="719138"/>
                </a:lnTo>
                <a:lnTo>
                  <a:pt x="3167061" y="1408113"/>
                </a:lnTo>
                <a:close/>
                <a:moveTo>
                  <a:pt x="1993899" y="719138"/>
                </a:moveTo>
                <a:lnTo>
                  <a:pt x="2743199" y="719138"/>
                </a:lnTo>
                <a:lnTo>
                  <a:pt x="2368549" y="1408113"/>
                </a:lnTo>
                <a:close/>
                <a:moveTo>
                  <a:pt x="1196976" y="719138"/>
                </a:moveTo>
                <a:lnTo>
                  <a:pt x="1946274" y="719138"/>
                </a:lnTo>
                <a:lnTo>
                  <a:pt x="1571625" y="1408113"/>
                </a:lnTo>
                <a:close/>
                <a:moveTo>
                  <a:pt x="6356348" y="0"/>
                </a:moveTo>
                <a:lnTo>
                  <a:pt x="6729411" y="690563"/>
                </a:lnTo>
                <a:lnTo>
                  <a:pt x="5981698" y="690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2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6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8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9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9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F88F-481E-43B7-90E9-486D501400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C60D-5668-4AC4-BA87-DFD3058AA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텍스트 개체 틀 2">
            <a:extLst>
              <a:ext uri="{FF2B5EF4-FFF2-40B4-BE49-F238E27FC236}">
                <a16:creationId xmlns:a16="http://schemas.microsoft.com/office/drawing/2014/main" id="{2B9E37BC-CEE9-42E8-AF86-68883A65C4A0}"/>
              </a:ext>
            </a:extLst>
          </p:cNvPr>
          <p:cNvSpPr txBox="1">
            <a:spLocks/>
          </p:cNvSpPr>
          <p:nvPr/>
        </p:nvSpPr>
        <p:spPr>
          <a:xfrm>
            <a:off x="2286000" y="1752600"/>
            <a:ext cx="5638800" cy="990600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50000"/>
              </a:prstClr>
            </a:outerShdw>
          </a:effectLst>
        </p:spPr>
        <p:txBody>
          <a:bodyPr vert="horz" lIns="99060" tIns="49530" rIns="99060" bIns="4953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83"/>
              </a:spcAft>
            </a:pPr>
            <a:endParaRPr lang="mn-MN" sz="1625" dirty="0">
              <a:solidFill>
                <a:schemeClr val="tx2"/>
              </a:solidFill>
              <a:latin typeface="Arial" pitchFamily="34" charset="0"/>
              <a:ea typeface="Arial" panose="020B0604020202020204" pitchFamily="34" charset="0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83"/>
              </a:spcAft>
            </a:pPr>
            <a:r>
              <a:rPr lang="mn-MN" sz="1800" dirty="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НИЙТИЙН ЭЗЭМШЛИЙН ТАЛБАЙ, АВТО ЗАМ, ЯВГАН ЗАМ, НОГООН БАЙГУУЛАМЖИЙГ СЭТЛЭХ, СҮВЛЭХ АЖЛЫН ТАНИЛЦУУЛГА</a:t>
            </a:r>
            <a:endParaRPr lang="en-US" sz="1800" dirty="0">
              <a:solidFill>
                <a:schemeClr val="tx2"/>
              </a:solidFill>
              <a:latin typeface="Arial" pitchFamily="34" charset="0"/>
              <a:ea typeface="Arial" panose="020B0604020202020204" pitchFamily="34" charset="0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83"/>
              </a:spcAft>
            </a:pPr>
            <a:endParaRPr lang="ko-KR" altLang="en-US" sz="1950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D96FD3-6736-4BFF-B7FE-62FE8B9CD13C}"/>
              </a:ext>
            </a:extLst>
          </p:cNvPr>
          <p:cNvGrpSpPr/>
          <p:nvPr/>
        </p:nvGrpSpPr>
        <p:grpSpPr>
          <a:xfrm>
            <a:off x="302357" y="239059"/>
            <a:ext cx="9189173" cy="751538"/>
            <a:chOff x="302357" y="239059"/>
            <a:chExt cx="9189173" cy="751538"/>
          </a:xfrm>
        </p:grpSpPr>
        <p:sp>
          <p:nvSpPr>
            <p:cNvPr id="82" name="텍스트 개체 틀 3">
              <a:extLst>
                <a:ext uri="{FF2B5EF4-FFF2-40B4-BE49-F238E27FC236}">
                  <a16:creationId xmlns:a16="http://schemas.microsoft.com/office/drawing/2014/main" id="{745B8BFA-0556-4A20-A654-C5BA75EC890D}"/>
                </a:ext>
              </a:extLst>
            </p:cNvPr>
            <p:cNvSpPr txBox="1">
              <a:spLocks/>
            </p:cNvSpPr>
            <p:nvPr/>
          </p:nvSpPr>
          <p:spPr>
            <a:xfrm>
              <a:off x="6924837" y="505119"/>
              <a:ext cx="2102169" cy="219419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lIns="99060" tIns="49530" rIns="99060" bIns="4953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mn-MN" altLang="ko-KR" sz="1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Нийслэлийн Замын хөгжлийн газар</a:t>
              </a:r>
              <a:endParaRPr lang="ko-KR" altLang="en-US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9FCC91-C25F-4DB8-AD20-8183C969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57" y="239059"/>
              <a:ext cx="690132" cy="751538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43" name="Picture 42" descr="D:\XASA\2014 UB DOR\download.jpg">
              <a:extLst>
                <a:ext uri="{FF2B5EF4-FFF2-40B4-BE49-F238E27FC236}">
                  <a16:creationId xmlns:a16="http://schemas.microsoft.com/office/drawing/2014/main" id="{5325527A-2DA5-42C5-8E7E-4DB2D27BA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86799" y="348184"/>
              <a:ext cx="804731" cy="497699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sp>
          <p:nvSpPr>
            <p:cNvPr id="44" name="텍스트 개체 틀 3">
              <a:extLst>
                <a:ext uri="{FF2B5EF4-FFF2-40B4-BE49-F238E27FC236}">
                  <a16:creationId xmlns:a16="http://schemas.microsoft.com/office/drawing/2014/main" id="{745B8BFA-0556-4A20-A654-C5BA75EC890D}"/>
                </a:ext>
              </a:extLst>
            </p:cNvPr>
            <p:cNvSpPr txBox="1">
              <a:spLocks/>
            </p:cNvSpPr>
            <p:nvPr/>
          </p:nvSpPr>
          <p:spPr>
            <a:xfrm>
              <a:off x="1097800" y="429868"/>
              <a:ext cx="2559800" cy="408332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lIns="99060" tIns="49530" rIns="99060" bIns="49530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mn-MN" altLang="ko-KR" sz="1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Улаанбаатар хотын захирагчийн ажлын алба</a:t>
              </a:r>
              <a:endParaRPr lang="ko-KR" altLang="en-US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텍스트 개체 틀 2">
            <a:extLst>
              <a:ext uri="{FF2B5EF4-FFF2-40B4-BE49-F238E27FC236}">
                <a16:creationId xmlns:a16="http://schemas.microsoft.com/office/drawing/2014/main" id="{DBD98B1F-7377-43AD-9F67-614B6CCBABEA}"/>
              </a:ext>
            </a:extLst>
          </p:cNvPr>
          <p:cNvSpPr txBox="1">
            <a:spLocks/>
          </p:cNvSpPr>
          <p:nvPr/>
        </p:nvSpPr>
        <p:spPr>
          <a:xfrm>
            <a:off x="992489" y="3450866"/>
            <a:ext cx="7775174" cy="876261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50000"/>
              </a:prstClr>
            </a:outerShdw>
          </a:effectLst>
        </p:spPr>
        <p:txBody>
          <a:bodyPr vert="horz" lIns="99060" tIns="49530" rIns="99060" bIns="4953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83"/>
              </a:spcAft>
            </a:pPr>
            <a:r>
              <a:rPr lang="mn-MN" altLang="ko-KR" sz="162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Байгууллагын нэр:</a:t>
            </a:r>
            <a:endParaRPr lang="mn-MN" altLang="ko-KR" sz="1625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83"/>
              </a:spcAft>
            </a:pPr>
            <a:r>
              <a:rPr lang="mn-MN" altLang="ko-KR" sz="162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Ажил хийгдэх хаяг, байршил:</a:t>
            </a:r>
            <a:endParaRPr lang="ko-KR" altLang="en-US" sz="195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0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599" y="242655"/>
            <a:ext cx="9390069" cy="838201"/>
            <a:chOff x="496886" y="895749"/>
            <a:chExt cx="8853317" cy="622920"/>
          </a:xfrm>
        </p:grpSpPr>
        <p:sp>
          <p:nvSpPr>
            <p:cNvPr id="4" name="TextBox 3"/>
            <p:cNvSpPr txBox="1"/>
            <p:nvPr/>
          </p:nvSpPr>
          <p:spPr>
            <a:xfrm>
              <a:off x="1870524" y="922656"/>
              <a:ext cx="6178101" cy="414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sz="1625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БАЙРШЛЫН МЭДЭЭЛЭЛ ФОТО ЗУРАГ </a:t>
              </a:r>
            </a:p>
            <a:p>
              <a:pPr algn="ctr"/>
              <a:r>
                <a:rPr lang="mn-MN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/Бодит нэмэлт зураг оруулах, 1 слайдад 1-2 зураг/ </a:t>
              </a:r>
            </a:p>
          </p:txBody>
        </p:sp>
        <p:pic>
          <p:nvPicPr>
            <p:cNvPr id="14" name="Picture 13" descr="D:\XASA\2014 UB DOR\download.jpg">
              <a:extLst>
                <a:ext uri="{FF2B5EF4-FFF2-40B4-BE49-F238E27FC236}">
                  <a16:creationId xmlns:a16="http://schemas.microsoft.com/office/drawing/2014/main" id="{DEC39BEF-73AD-4A74-911B-1719CBD5B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601" y="895749"/>
              <a:ext cx="878602" cy="446427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BB38D2-DED5-4004-83B6-714B4174F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86" y="895749"/>
              <a:ext cx="747598" cy="622920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7138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447" y="278861"/>
            <a:ext cx="9343222" cy="864141"/>
            <a:chOff x="541056" y="922656"/>
            <a:chExt cx="8809147" cy="642198"/>
          </a:xfrm>
        </p:grpSpPr>
        <p:sp>
          <p:nvSpPr>
            <p:cNvPr id="4" name="TextBox 3"/>
            <p:cNvSpPr txBox="1"/>
            <p:nvPr/>
          </p:nvSpPr>
          <p:spPr>
            <a:xfrm>
              <a:off x="1870524" y="922656"/>
              <a:ext cx="6178101" cy="440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sz="1625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ХҮСЭЛТ ГАРГАСАН ИРГЭН,  АЖ АХУЙН НЭГЖИЙН АЛБАН БИЧИГ, ХУРАЛД ОРОЛЦОХ ИТГЭМЖЛЭЛ, ИРГЭНИЙ ҮНЭМЛЭХ</a:t>
              </a:r>
              <a:endParaRPr lang="mn-MN" sz="13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D:\XASA\2014 UB DOR\download.jpg">
              <a:extLst>
                <a:ext uri="{FF2B5EF4-FFF2-40B4-BE49-F238E27FC236}">
                  <a16:creationId xmlns:a16="http://schemas.microsoft.com/office/drawing/2014/main" id="{DEC39BEF-73AD-4A74-911B-1719CBD5B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601" y="922656"/>
              <a:ext cx="878602" cy="446427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BB38D2-DED5-4004-83B6-714B4174F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56" y="922656"/>
              <a:ext cx="747598" cy="642198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519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634" y="264574"/>
            <a:ext cx="9343731" cy="760405"/>
            <a:chOff x="455716" y="855399"/>
            <a:chExt cx="8946963" cy="5648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1A04C4-904C-4EFC-B1C3-A474846AC018}"/>
                </a:ext>
              </a:extLst>
            </p:cNvPr>
            <p:cNvSpPr txBox="1"/>
            <p:nvPr/>
          </p:nvSpPr>
          <p:spPr>
            <a:xfrm>
              <a:off x="1870524" y="922656"/>
              <a:ext cx="6178101" cy="440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sz="1625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БАЙРШЛЫН МЭДЭЭЛЭЛ /</a:t>
              </a:r>
              <a:r>
                <a:rPr lang="en-US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Google maps</a:t>
              </a:r>
              <a:r>
                <a:rPr lang="mn-MN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дээр байршил, хийгдэх трасс, хэмжээ эхлэх төгсөх цэгийг тодорхой заах</a:t>
              </a:r>
              <a:r>
                <a:rPr lang="mn-MN" sz="1625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 </a:t>
              </a:r>
              <a:endParaRPr lang="mn-MN" sz="13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D:\XASA\2014 UB DOR\download.jpg">
              <a:extLst>
                <a:ext uri="{FF2B5EF4-FFF2-40B4-BE49-F238E27FC236}">
                  <a16:creationId xmlns:a16="http://schemas.microsoft.com/office/drawing/2014/main" id="{61FCE152-80E2-4168-B571-D37CD0377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24077" y="879211"/>
              <a:ext cx="878602" cy="446427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7CA558-94FF-4ECD-B828-B6914FE01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16" y="855399"/>
              <a:ext cx="747598" cy="564892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9878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3412" y="205400"/>
            <a:ext cx="9423097" cy="3935791"/>
            <a:chOff x="501477" y="922042"/>
            <a:chExt cx="8890659" cy="28442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465A9-214B-4482-AB99-78ADDFA9EBE9}"/>
                </a:ext>
              </a:extLst>
            </p:cNvPr>
            <p:cNvSpPr txBox="1"/>
            <p:nvPr/>
          </p:nvSpPr>
          <p:spPr>
            <a:xfrm>
              <a:off x="1865341" y="1047635"/>
              <a:ext cx="6178101" cy="3892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БАТЛАГДСАН АЖЛЫН ЗУРАГ </a:t>
              </a:r>
            </a:p>
            <a:p>
              <a:pPr algn="ctr"/>
              <a:r>
                <a:rPr lang="mn-MN" sz="11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/холбогдох байгууллагуудтай зөвшилцсөн байх. УБДС, УСУГ, УБЦТС, МХС, НЗХГ/</a:t>
              </a:r>
            </a:p>
          </p:txBody>
        </p:sp>
        <p:pic>
          <p:nvPicPr>
            <p:cNvPr id="13" name="Picture 12" descr="D:\XASA\2014 UB DOR\download.jpg">
              <a:extLst>
                <a:ext uri="{FF2B5EF4-FFF2-40B4-BE49-F238E27FC236}">
                  <a16:creationId xmlns:a16="http://schemas.microsoft.com/office/drawing/2014/main" id="{6D02C8EF-2F0C-475F-88D6-5B8FF8447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13534" y="948140"/>
              <a:ext cx="878602" cy="446427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B056A6-A120-4B99-BF58-F53F214A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77" y="922042"/>
              <a:ext cx="747598" cy="605732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6C57E3-22E5-486B-914B-74AE956C8290}"/>
                </a:ext>
              </a:extLst>
            </p:cNvPr>
            <p:cNvGrpSpPr/>
            <p:nvPr/>
          </p:nvGrpSpPr>
          <p:grpSpPr>
            <a:xfrm>
              <a:off x="1985291" y="1774688"/>
              <a:ext cx="612915" cy="1991585"/>
              <a:chOff x="2160807" y="2000679"/>
              <a:chExt cx="610811" cy="2239236"/>
            </a:xfrm>
          </p:grpSpPr>
          <p:pic>
            <p:nvPicPr>
              <p:cNvPr id="22" name="Graphic 21" descr="Marker">
                <a:extLst>
                  <a:ext uri="{FF2B5EF4-FFF2-40B4-BE49-F238E27FC236}">
                    <a16:creationId xmlns:a16="http://schemas.microsoft.com/office/drawing/2014/main" id="{7184FE3B-B39A-4A3A-91B3-C0655F72A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60807" y="2000679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Graphic 23" descr="Marker">
                <a:extLst>
                  <a:ext uri="{FF2B5EF4-FFF2-40B4-BE49-F238E27FC236}">
                    <a16:creationId xmlns:a16="http://schemas.microsoft.com/office/drawing/2014/main" id="{D67DE52C-55A7-4B49-9063-4DBFD9DB8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62310" y="3816621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D866D6A4-C86C-412A-87D2-613D05A18632}"/>
              </a:ext>
            </a:extLst>
          </p:cNvPr>
          <p:cNvSpPr txBox="1">
            <a:spLocks/>
          </p:cNvSpPr>
          <p:nvPr/>
        </p:nvSpPr>
        <p:spPr>
          <a:xfrm>
            <a:off x="152400" y="4845669"/>
            <a:ext cx="4231022" cy="1477227"/>
          </a:xfrm>
          <a:prstGeom prst="rect">
            <a:avLst/>
          </a:prstGeom>
          <a:effectLst/>
        </p:spPr>
        <p:txBody>
          <a:bodyPr vert="horz" lIns="99060" tIns="49530" rIns="99060" bIns="4953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mn-MN" altLang="ko-K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mn-MN" altLang="ko-KR" sz="9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9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4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7280" y="206249"/>
            <a:ext cx="9400739" cy="3934941"/>
            <a:chOff x="486256" y="922656"/>
            <a:chExt cx="8869564" cy="28436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465A9-214B-4482-AB99-78ADDFA9EBE9}"/>
                </a:ext>
              </a:extLst>
            </p:cNvPr>
            <p:cNvSpPr txBox="1"/>
            <p:nvPr/>
          </p:nvSpPr>
          <p:spPr>
            <a:xfrm>
              <a:off x="1865340" y="1011445"/>
              <a:ext cx="6178101" cy="4448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ТЕХНИКИЙН НӨХЦӨЛ </a:t>
              </a:r>
            </a:p>
            <a:p>
              <a:pPr algn="ctr"/>
              <a:r>
                <a:rPr lang="mn-MN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/хугацаа хүчинтэй байх/ </a:t>
              </a:r>
            </a:p>
          </p:txBody>
        </p:sp>
        <p:pic>
          <p:nvPicPr>
            <p:cNvPr id="13" name="Picture 12" descr="D:\XASA\2014 UB DOR\download.jpg">
              <a:extLst>
                <a:ext uri="{FF2B5EF4-FFF2-40B4-BE49-F238E27FC236}">
                  <a16:creationId xmlns:a16="http://schemas.microsoft.com/office/drawing/2014/main" id="{6D02C8EF-2F0C-475F-88D6-5B8FF8447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7218" y="949338"/>
              <a:ext cx="878602" cy="446427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B056A6-A120-4B99-BF58-F53F214A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56" y="922656"/>
              <a:ext cx="747598" cy="605732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6C57E3-22E5-486B-914B-74AE956C8290}"/>
                </a:ext>
              </a:extLst>
            </p:cNvPr>
            <p:cNvGrpSpPr/>
            <p:nvPr/>
          </p:nvGrpSpPr>
          <p:grpSpPr>
            <a:xfrm>
              <a:off x="1985291" y="1774688"/>
              <a:ext cx="612915" cy="1991585"/>
              <a:chOff x="2160807" y="2000679"/>
              <a:chExt cx="610811" cy="2239236"/>
            </a:xfrm>
          </p:grpSpPr>
          <p:pic>
            <p:nvPicPr>
              <p:cNvPr id="22" name="Graphic 21" descr="Marker">
                <a:extLst>
                  <a:ext uri="{FF2B5EF4-FFF2-40B4-BE49-F238E27FC236}">
                    <a16:creationId xmlns:a16="http://schemas.microsoft.com/office/drawing/2014/main" id="{7184FE3B-B39A-4A3A-91B3-C0655F72A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60807" y="2000679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Graphic 23" descr="Marker">
                <a:extLst>
                  <a:ext uri="{FF2B5EF4-FFF2-40B4-BE49-F238E27FC236}">
                    <a16:creationId xmlns:a16="http://schemas.microsoft.com/office/drawing/2014/main" id="{D67DE52C-55A7-4B49-9063-4DBFD9DB8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62310" y="3816621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D866D6A4-C86C-412A-87D2-613D05A18632}"/>
              </a:ext>
            </a:extLst>
          </p:cNvPr>
          <p:cNvSpPr txBox="1">
            <a:spLocks/>
          </p:cNvSpPr>
          <p:nvPr/>
        </p:nvSpPr>
        <p:spPr>
          <a:xfrm>
            <a:off x="152400" y="4845669"/>
            <a:ext cx="4231022" cy="1477227"/>
          </a:xfrm>
          <a:prstGeom prst="rect">
            <a:avLst/>
          </a:prstGeom>
          <a:effectLst/>
        </p:spPr>
        <p:txBody>
          <a:bodyPr vert="horz" lIns="99060" tIns="49530" rIns="99060" bIns="4953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mn-MN" altLang="ko-K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mn-MN" altLang="ko-KR" sz="9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9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7280" y="206249"/>
            <a:ext cx="9400739" cy="3934941"/>
            <a:chOff x="486256" y="922656"/>
            <a:chExt cx="8869564" cy="28436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465A9-214B-4482-AB99-78ADDFA9EBE9}"/>
                </a:ext>
              </a:extLst>
            </p:cNvPr>
            <p:cNvSpPr txBox="1"/>
            <p:nvPr/>
          </p:nvSpPr>
          <p:spPr>
            <a:xfrm>
              <a:off x="1766485" y="1018152"/>
              <a:ext cx="6178101" cy="247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sz="1625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ТЕХНИКИЙН НӨХЦӨЛ</a:t>
              </a:r>
              <a:r>
                <a:rPr lang="en-US" sz="1625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mn-MN" sz="1625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 ЗУРАГ </a:t>
              </a:r>
            </a:p>
          </p:txBody>
        </p:sp>
        <p:pic>
          <p:nvPicPr>
            <p:cNvPr id="13" name="Picture 12" descr="D:\XASA\2014 UB DOR\download.jpg">
              <a:extLst>
                <a:ext uri="{FF2B5EF4-FFF2-40B4-BE49-F238E27FC236}">
                  <a16:creationId xmlns:a16="http://schemas.microsoft.com/office/drawing/2014/main" id="{6D02C8EF-2F0C-475F-88D6-5B8FF8447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7218" y="949338"/>
              <a:ext cx="878602" cy="446427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B056A6-A120-4B99-BF58-F53F214A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56" y="922656"/>
              <a:ext cx="747598" cy="605732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6C57E3-22E5-486B-914B-74AE956C8290}"/>
                </a:ext>
              </a:extLst>
            </p:cNvPr>
            <p:cNvGrpSpPr/>
            <p:nvPr/>
          </p:nvGrpSpPr>
          <p:grpSpPr>
            <a:xfrm>
              <a:off x="1985291" y="1774688"/>
              <a:ext cx="612915" cy="1991585"/>
              <a:chOff x="2160807" y="2000679"/>
              <a:chExt cx="610811" cy="2239236"/>
            </a:xfrm>
          </p:grpSpPr>
          <p:pic>
            <p:nvPicPr>
              <p:cNvPr id="22" name="Graphic 21" descr="Marker">
                <a:extLst>
                  <a:ext uri="{FF2B5EF4-FFF2-40B4-BE49-F238E27FC236}">
                    <a16:creationId xmlns:a16="http://schemas.microsoft.com/office/drawing/2014/main" id="{7184FE3B-B39A-4A3A-91B3-C0655F72A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60807" y="2000679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Graphic 23" descr="Marker">
                <a:extLst>
                  <a:ext uri="{FF2B5EF4-FFF2-40B4-BE49-F238E27FC236}">
                    <a16:creationId xmlns:a16="http://schemas.microsoft.com/office/drawing/2014/main" id="{D67DE52C-55A7-4B49-9063-4DBFD9DB8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62310" y="3816621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D866D6A4-C86C-412A-87D2-613D05A18632}"/>
              </a:ext>
            </a:extLst>
          </p:cNvPr>
          <p:cNvSpPr txBox="1">
            <a:spLocks/>
          </p:cNvSpPr>
          <p:nvPr/>
        </p:nvSpPr>
        <p:spPr>
          <a:xfrm>
            <a:off x="152400" y="4845669"/>
            <a:ext cx="4231022" cy="1477227"/>
          </a:xfrm>
          <a:prstGeom prst="rect">
            <a:avLst/>
          </a:prstGeom>
          <a:effectLst/>
        </p:spPr>
        <p:txBody>
          <a:bodyPr vert="horz" lIns="99060" tIns="49530" rIns="99060" bIns="4953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mn-MN" altLang="ko-K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mn-MN" altLang="ko-KR" sz="9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9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6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347" y="206249"/>
            <a:ext cx="9336673" cy="3934941"/>
            <a:chOff x="546703" y="922656"/>
            <a:chExt cx="8809118" cy="28436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465A9-214B-4482-AB99-78ADDFA9EBE9}"/>
                </a:ext>
              </a:extLst>
            </p:cNvPr>
            <p:cNvSpPr txBox="1"/>
            <p:nvPr/>
          </p:nvSpPr>
          <p:spPr>
            <a:xfrm>
              <a:off x="1796709" y="1046374"/>
              <a:ext cx="6178101" cy="4225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АЖИЛ ЭХЛҮҮЛЭХ ЗӨВШӨӨРӨЛ </a:t>
              </a:r>
            </a:p>
            <a:p>
              <a:pPr algn="ctr"/>
              <a:r>
                <a:rPr lang="mn-MN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/хугацаа хүчинтэй байх/</a:t>
              </a:r>
            </a:p>
          </p:txBody>
        </p:sp>
        <p:pic>
          <p:nvPicPr>
            <p:cNvPr id="13" name="Picture 12" descr="D:\XASA\2014 UB DOR\download.jpg">
              <a:extLst>
                <a:ext uri="{FF2B5EF4-FFF2-40B4-BE49-F238E27FC236}">
                  <a16:creationId xmlns:a16="http://schemas.microsoft.com/office/drawing/2014/main" id="{6D02C8EF-2F0C-475F-88D6-5B8FF8447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7219" y="946881"/>
              <a:ext cx="878602" cy="446427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B056A6-A120-4B99-BF58-F53F214A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03" y="922656"/>
              <a:ext cx="747598" cy="618652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6C57E3-22E5-486B-914B-74AE956C8290}"/>
                </a:ext>
              </a:extLst>
            </p:cNvPr>
            <p:cNvGrpSpPr/>
            <p:nvPr/>
          </p:nvGrpSpPr>
          <p:grpSpPr>
            <a:xfrm>
              <a:off x="1985291" y="1774688"/>
              <a:ext cx="612915" cy="1991585"/>
              <a:chOff x="2160807" y="2000679"/>
              <a:chExt cx="610811" cy="2239236"/>
            </a:xfrm>
          </p:grpSpPr>
          <p:pic>
            <p:nvPicPr>
              <p:cNvPr id="22" name="Graphic 21" descr="Marker">
                <a:extLst>
                  <a:ext uri="{FF2B5EF4-FFF2-40B4-BE49-F238E27FC236}">
                    <a16:creationId xmlns:a16="http://schemas.microsoft.com/office/drawing/2014/main" id="{7184FE3B-B39A-4A3A-91B3-C0655F72A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60807" y="2000679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Graphic 23" descr="Marker">
                <a:extLst>
                  <a:ext uri="{FF2B5EF4-FFF2-40B4-BE49-F238E27FC236}">
                    <a16:creationId xmlns:a16="http://schemas.microsoft.com/office/drawing/2014/main" id="{D67DE52C-55A7-4B49-9063-4DBFD9DB8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62310" y="3816621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D866D6A4-C86C-412A-87D2-613D05A18632}"/>
              </a:ext>
            </a:extLst>
          </p:cNvPr>
          <p:cNvSpPr txBox="1">
            <a:spLocks/>
          </p:cNvSpPr>
          <p:nvPr/>
        </p:nvSpPr>
        <p:spPr>
          <a:xfrm>
            <a:off x="152400" y="4845669"/>
            <a:ext cx="4231022" cy="1477227"/>
          </a:xfrm>
          <a:prstGeom prst="rect">
            <a:avLst/>
          </a:prstGeom>
          <a:effectLst/>
        </p:spPr>
        <p:txBody>
          <a:bodyPr vert="horz" lIns="99060" tIns="49530" rIns="99060" bIns="4953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mn-MN" altLang="ko-K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mn-MN" altLang="ko-KR" sz="9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9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3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1347" y="206249"/>
            <a:ext cx="9336673" cy="3934941"/>
            <a:chOff x="546703" y="922656"/>
            <a:chExt cx="8809118" cy="28436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C465A9-214B-4482-AB99-78ADDFA9EBE9}"/>
                </a:ext>
              </a:extLst>
            </p:cNvPr>
            <p:cNvSpPr txBox="1"/>
            <p:nvPr/>
          </p:nvSpPr>
          <p:spPr>
            <a:xfrm>
              <a:off x="1798585" y="970716"/>
              <a:ext cx="6178101" cy="4225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ХИЙГДЭХ АЖЛЫН ГРАФИК ТӨЛӨВЛӨГӨӨ </a:t>
              </a:r>
            </a:p>
            <a:p>
              <a:pPr algn="ctr"/>
              <a:r>
                <a:rPr lang="mn-MN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/сэтлэх, сүвлэх ажлын/</a:t>
              </a:r>
            </a:p>
          </p:txBody>
        </p:sp>
        <p:pic>
          <p:nvPicPr>
            <p:cNvPr id="6" name="Picture 5" descr="D:\XASA\2014 UB DOR\download.jpg">
              <a:extLst>
                <a:ext uri="{FF2B5EF4-FFF2-40B4-BE49-F238E27FC236}">
                  <a16:creationId xmlns:a16="http://schemas.microsoft.com/office/drawing/2014/main" id="{6D02C8EF-2F0C-475F-88D6-5B8FF8447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77219" y="946881"/>
              <a:ext cx="878602" cy="446427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B056A6-A120-4B99-BF58-F53F214A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03" y="922656"/>
              <a:ext cx="747598" cy="618652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FC6C57E3-22E5-486B-914B-74AE956C8290}"/>
                </a:ext>
              </a:extLst>
            </p:cNvPr>
            <p:cNvGrpSpPr/>
            <p:nvPr/>
          </p:nvGrpSpPr>
          <p:grpSpPr>
            <a:xfrm>
              <a:off x="1985291" y="1774688"/>
              <a:ext cx="612915" cy="1991585"/>
              <a:chOff x="2160807" y="2000679"/>
              <a:chExt cx="610811" cy="2239236"/>
            </a:xfrm>
          </p:grpSpPr>
          <p:pic>
            <p:nvPicPr>
              <p:cNvPr id="9" name="Graphic 21" descr="Marker">
                <a:extLst>
                  <a:ext uri="{FF2B5EF4-FFF2-40B4-BE49-F238E27FC236}">
                    <a16:creationId xmlns:a16="http://schemas.microsoft.com/office/drawing/2014/main" id="{7184FE3B-B39A-4A3A-91B3-C0655F72A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60807" y="2000679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Graphic 23" descr="Marker">
                <a:extLst>
                  <a:ext uri="{FF2B5EF4-FFF2-40B4-BE49-F238E27FC236}">
                    <a16:creationId xmlns:a16="http://schemas.microsoft.com/office/drawing/2014/main" id="{D67DE52C-55A7-4B49-9063-4DBFD9DB8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62310" y="3816621"/>
                <a:ext cx="409308" cy="4232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599" y="242655"/>
            <a:ext cx="9390069" cy="838201"/>
            <a:chOff x="496886" y="895749"/>
            <a:chExt cx="8853317" cy="622920"/>
          </a:xfrm>
        </p:grpSpPr>
        <p:sp>
          <p:nvSpPr>
            <p:cNvPr id="4" name="TextBox 3"/>
            <p:cNvSpPr txBox="1"/>
            <p:nvPr/>
          </p:nvSpPr>
          <p:spPr>
            <a:xfrm>
              <a:off x="1870524" y="922656"/>
              <a:ext cx="6178101" cy="414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sz="1625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БАЙРШЛЫН МЭДЭЭЛЭЛ ФОТО ЗУРАГ </a:t>
              </a:r>
            </a:p>
            <a:p>
              <a:pPr algn="ctr"/>
              <a:r>
                <a:rPr lang="mn-MN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/Бодит нэмэлт зураг оруулах, 1 слайдад 1-2 зураг/ </a:t>
              </a:r>
            </a:p>
          </p:txBody>
        </p:sp>
        <p:pic>
          <p:nvPicPr>
            <p:cNvPr id="14" name="Picture 13" descr="D:\XASA\2014 UB DOR\download.jpg">
              <a:extLst>
                <a:ext uri="{FF2B5EF4-FFF2-40B4-BE49-F238E27FC236}">
                  <a16:creationId xmlns:a16="http://schemas.microsoft.com/office/drawing/2014/main" id="{DEC39BEF-73AD-4A74-911B-1719CBD5B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601" y="895749"/>
              <a:ext cx="878602" cy="446427"/>
            </a:xfrm>
            <a:prstGeom prst="rect">
              <a:avLst/>
            </a:prstGeom>
            <a:solidFill>
              <a:srgbClr val="000066"/>
            </a:solidFill>
            <a:effectLst>
              <a:outerShdw blurRad="63500" dist="508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BB38D2-DED5-4004-83B6-714B4174F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86" y="895749"/>
              <a:ext cx="747598" cy="622920"/>
            </a:xfrm>
            <a:prstGeom prst="rect">
              <a:avLst/>
            </a:prstGeom>
            <a:effectLst>
              <a:outerShdw blurRad="38100" dist="63500" dir="2700000" algn="tl" rotWithShape="0">
                <a:prstClr val="black">
                  <a:alpha val="5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4879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5692</TotalTime>
  <Words>158</Words>
  <Application>Microsoft Office PowerPoint</Application>
  <PresentationFormat>A4 Paper (210x297 mm)</PresentationFormat>
  <Paragraphs>32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97688107165</dc:creator>
  <cp:lastModifiedBy>DELL</cp:lastModifiedBy>
  <cp:revision>244</cp:revision>
  <cp:lastPrinted>2023-04-17T04:15:47Z</cp:lastPrinted>
  <dcterms:created xsi:type="dcterms:W3CDTF">2021-09-21T00:55:03Z</dcterms:created>
  <dcterms:modified xsi:type="dcterms:W3CDTF">2025-03-21T01:44:05Z</dcterms:modified>
</cp:coreProperties>
</file>